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n.wikipedia.org/wiki/Generative_adversarial_network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arlvondrick.com/tinyvideo/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pdf/1406.2661v1.pdf" TargetMode="External"/><Relationship Id="rId4" Type="http://schemas.openxmlformats.org/officeDocument/2006/relationships/hyperlink" Target="https://en.wikipedia.org/wiki/Generative_adversarial_network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450433" y="78152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30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Generative Adversarial Networks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								</a:t>
            </a:r>
            <a:r>
              <a:rPr lang="en" sz="1800"/>
              <a:t>Putikhin N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1800"/>
              <a:t>				Yaushkina A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1800"/>
              <a:t>Borovkova D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1800"/>
              <a:t>Ustavshikov D 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1800"/>
              <a:t>Samoylov M 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1800"/>
              <a:t>Martirosyan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it used for?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Video generation (</a:t>
            </a:r>
            <a:r>
              <a:rPr lang="en" u="sng">
                <a:solidFill>
                  <a:srgbClr val="000000"/>
                </a:solidFill>
                <a:hlinkClick r:id="rId3"/>
              </a:rPr>
              <a:t>http://carlvondrick.com/tinyvideo/</a:t>
            </a:r>
            <a:r>
              <a:rPr lang="en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descr="video.png"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550" y="1567050"/>
            <a:ext cx="5176900" cy="33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is it used for?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3D object generation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results.jpg" id="123" name="Shape 123"/>
          <p:cNvPicPr preferRelativeResize="0"/>
          <p:nvPr/>
        </p:nvPicPr>
        <p:blipFill rotWithShape="1">
          <a:blip r:embed="rId3">
            <a:alphaModFix/>
          </a:blip>
          <a:srcRect b="0" l="30823" r="16070" t="0"/>
          <a:stretch/>
        </p:blipFill>
        <p:spPr>
          <a:xfrm>
            <a:off x="170125" y="1593475"/>
            <a:ext cx="8866027" cy="28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Our ideas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Car generation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Handwriting generation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Painting generation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What is GAN? 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GANs</a:t>
            </a: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or </a:t>
            </a:r>
            <a:r>
              <a:rPr lang="en" sz="30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Generative Adversarial Networks</a:t>
            </a: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are a kind of neural networks that is composed of 2 separate deep neural networks competing each other: the generator and the discriminator.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Goal:</a:t>
            </a: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generate data points that are similar to some of the data points in the training set.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Basic idea behind GAN for image generation</a:t>
            </a: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0" l="0" r="0" t="22239"/>
          <a:stretch/>
        </p:blipFill>
        <p:spPr>
          <a:xfrm>
            <a:off x="0" y="1043697"/>
            <a:ext cx="9143999" cy="400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710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Common issues with GANs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130100" y="1571050"/>
            <a:ext cx="82257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GANs are unstable to train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>
              <a:spcBef>
                <a:spcPts val="0"/>
              </a:spcBef>
              <a:buSzPct val="100000"/>
              <a:buChar char="●"/>
            </a:pPr>
            <a:r>
              <a:rPr lang="en" sz="3000"/>
              <a:t>Convolution networks require special tweaking to use with GANs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What is it used for? 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00"/>
                </a:solidFill>
              </a:rPr>
              <a:t>Image generation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525" y="58125"/>
            <a:ext cx="3058775" cy="30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75" y="3196975"/>
            <a:ext cx="6437676" cy="17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is it used for?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Face completion</a:t>
            </a:r>
          </a:p>
        </p:txBody>
      </p:sp>
      <p:pic>
        <p:nvPicPr>
          <p:cNvPr descr="video.png"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6038" y="1990775"/>
            <a:ext cx="4291925" cy="28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2091425" y="1637250"/>
            <a:ext cx="4903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Original                Masked              Restored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is it used for?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Face generation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437" y="1381075"/>
            <a:ext cx="3681125" cy="368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Interpolation (of generated images) 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363" y="1092425"/>
            <a:ext cx="702728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Some more interesting stuff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Arithmetic on abstract ideas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49364"/>
          <a:stretch/>
        </p:blipFill>
        <p:spPr>
          <a:xfrm>
            <a:off x="1175500" y="1551050"/>
            <a:ext cx="6793000" cy="37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